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8" r:id="rId3"/>
    <p:sldId id="257" r:id="rId4"/>
    <p:sldId id="271" r:id="rId5"/>
    <p:sldId id="276" r:id="rId6"/>
    <p:sldId id="282" r:id="rId7"/>
    <p:sldId id="275" r:id="rId8"/>
    <p:sldId id="277" r:id="rId9"/>
    <p:sldId id="280" r:id="rId10"/>
    <p:sldId id="281" r:id="rId1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9412" autoAdjust="0"/>
    <p:restoredTop sz="93950" autoAdjust="0"/>
  </p:normalViewPr>
  <p:slideViewPr>
    <p:cSldViewPr>
      <p:cViewPr>
        <p:scale>
          <a:sx n="100" d="100"/>
          <a:sy n="100" d="100"/>
        </p:scale>
        <p:origin x="-24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AC580-BE64-41AF-AD8F-3676B1EA2CDA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1B20E0-4B58-4C64-9CED-E272A606D2F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6053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26EDBA5-C3D4-48C4-8B73-2E6B9B5774F2}" type="slidenum">
              <a:rPr lang="ru-RU" smtClean="0"/>
              <a:pPr>
                <a:defRPr/>
              </a:pPr>
              <a:t>1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D15C119-A6F1-44CE-9C6F-BF0CA1DD0966}" type="slidenum">
              <a:rPr lang="ru-RU" smtClean="0"/>
              <a:pPr>
                <a:defRPr/>
              </a:pPr>
              <a:t>2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9D2B782-7CA4-4407-BCB6-DAD1C7ECD83A}" type="slidenum">
              <a:rPr lang="ru-RU" smtClean="0"/>
              <a:pPr>
                <a:defRPr/>
              </a:pPr>
              <a:t>3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13ABD91-8C35-4C2F-B7C0-9DC9979EDCF1}" type="slidenum">
              <a:rPr lang="ru-RU" smtClean="0"/>
              <a:pPr>
                <a:defRPr/>
              </a:pPr>
              <a:t>4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6248D95-AC78-4823-ABC8-D83BBAD7FBF3}" type="slidenum">
              <a:rPr lang="ru-RU" smtClean="0"/>
              <a:pPr>
                <a:defRPr/>
              </a:pPr>
              <a:t>6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6C87688-5567-4331-BC32-85BE97229860}" type="slidenum">
              <a:rPr lang="ru-RU" smtClean="0"/>
              <a:pPr>
                <a:defRPr/>
              </a:pPr>
              <a:t>7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9473E-E091-43F1-A408-32472ADD661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1B20E0-4B58-4C64-9CED-E272A606D2FF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malves\AppData\Local\Microsoft\Windows\Temporary Internet Files\Content.IE5\MB6AUR8S\MCj04415860000[1]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96000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Users\malves\AppData\Local\Microsoft\Windows\Temporary Internet Files\Content.IE5\MB6AUR8S\MCj04415860000[1].png"/>
          <p:cNvPicPr>
            <a:picLocks noChangeAspect="1" noChangeArrowheads="1"/>
          </p:cNvPicPr>
          <p:nvPr/>
        </p:nvPicPr>
        <p:blipFill>
          <a:blip r:embed="rId13" cstate="print"/>
          <a:srcRect r="1235"/>
          <a:stretch>
            <a:fillRect/>
          </a:stretch>
        </p:blipFill>
        <p:spPr bwMode="auto">
          <a:xfrm>
            <a:off x="0" y="0"/>
            <a:ext cx="9144000" cy="6172200"/>
          </a:xfrm>
          <a:prstGeom prst="rect">
            <a:avLst/>
          </a:prstGeom>
          <a:noFill/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0F31559-10BF-4FA3-BEBC-50ADB22BFF21}" type="datetimeFigureOut">
              <a:rPr lang="ru-RU" smtClean="0"/>
              <a:pPr/>
              <a:t>06.04.2017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57167"/>
            <a:ext cx="7772400" cy="114300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sz="7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 года</a:t>
            </a:r>
            <a:br>
              <a:rPr lang="ru-RU" sz="7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2017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1785926"/>
            <a:ext cx="6240483" cy="3371862"/>
          </a:xfrm>
        </p:spPr>
        <p:txBody>
          <a:bodyPr>
            <a:normAutofit fontScale="85000" lnSpcReduction="20000"/>
          </a:bodyPr>
          <a:lstStyle/>
          <a:p>
            <a:pPr eaLnBrk="1" hangingPunct="1"/>
            <a:endParaRPr lang="ru-RU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ru-RU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Сбитнев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Василий</a:t>
            </a:r>
          </a:p>
          <a:p>
            <a:pPr eaLnBrk="1" hangingPunct="1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ученик  10  класса </a:t>
            </a:r>
          </a:p>
          <a:p>
            <a:pPr eaLnBrk="1" hangingPunct="1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ГБОУ «Болгарская кадетская школа-интернат имени Карпова</a:t>
            </a:r>
          </a:p>
          <a:p>
            <a:pPr eaLnBrk="1" hangingPunct="1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Павла Алексеевича»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3757610" cy="785794"/>
          </a:xfrm>
        </p:spPr>
        <p:txBody>
          <a:bodyPr numCol="2"/>
          <a:lstStyle/>
          <a:p>
            <a:pPr eaLnBrk="1" hangingPunct="1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Моя школа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45" y="1000108"/>
            <a:ext cx="2643206" cy="5572164"/>
          </a:xfrm>
          <a:noFill/>
        </p:spPr>
        <p:txBody>
          <a:bodyPr>
            <a:normAutofit fontScale="62500" lnSpcReduction="2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sz="2600" b="1" dirty="0" smtClean="0"/>
              <a:t>     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В нашей школе дети не только получают знания, но и всесторонне развиваются, активно участвуя в общественной жизни города и республики. Посещают различные кружки  творческого и спортивного характера, что положительно влияет на процесс  обучения и приобретение различных и всесторонне необходимых умений и навыков.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572132" y="285728"/>
            <a:ext cx="3286148" cy="928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Мой класс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86380" y="1000108"/>
            <a:ext cx="30300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Мы вместе почти год                  и совсем скоро будем выпускниками. Мы очень дружны и активны!                 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esktop\конкур ,,ученик года,,\IMG_20170406_0907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318" y="945488"/>
            <a:ext cx="2370062" cy="28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конкур ,,ученик года,,\J2w8UktOlw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068960"/>
            <a:ext cx="5036381" cy="3358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0"/>
            <a:ext cx="4645750" cy="129695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Мои </a:t>
            </a:r>
            <a:r>
              <a:rPr lang="ru-RU" sz="3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ДОСТИЖЕНИЯ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400" dirty="0" smtClean="0">
                <a:latin typeface="Times New Roman" pitchFamily="18" charset="0"/>
                <a:cs typeface="Times New Roman" pitchFamily="18" charset="0"/>
              </a:rPr>
            </a:b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2000232" y="857232"/>
            <a:ext cx="2500330" cy="2643206"/>
          </a:xfrm>
          <a:prstGeom prst="rect">
            <a:avLst/>
          </a:prstGeom>
          <a:noFill/>
        </p:spPr>
        <p:txBody>
          <a:bodyPr vert="horz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797483" y="2172028"/>
            <a:ext cx="2500298" cy="5929330"/>
          </a:xfrm>
          <a:prstGeom prst="rect">
            <a:avLst/>
          </a:prstGeom>
          <a:noFill/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user\Desktop\конкур ,,ученик года,,\медали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55" y="692696"/>
            <a:ext cx="2578453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конкур ,,ученик года,,\медали\1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2" y="2564904"/>
            <a:ext cx="1224136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конкур ,,ученик года,,\медали\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97781" y="692696"/>
            <a:ext cx="314642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конкур ,,ученик года,,\медали\2.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0935">
            <a:off x="3089957" y="3533949"/>
            <a:ext cx="1234623" cy="134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конкур ,,ученик года,,\медали\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55" y="3645024"/>
            <a:ext cx="2722469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конкур ,,ученик года,,\медали\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764705"/>
            <a:ext cx="2160240" cy="273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конкур ,,ученик года,,\медали\4.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7" y="3320988"/>
            <a:ext cx="1440161" cy="1159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er\Desktop\конкур ,,ученик года,,\медали\5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649" y="4077072"/>
            <a:ext cx="2408584" cy="272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er\Desktop\конкур ,,ученик года,,\медали\IMG_20170403_123058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689" y="4725143"/>
            <a:ext cx="1417768" cy="144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3643306" y="0"/>
            <a:ext cx="5500694" cy="383953"/>
          </a:xfrm>
        </p:spPr>
        <p:txBody>
          <a:bodyPr>
            <a:normAutofit fontScale="90000"/>
          </a:bodyPr>
          <a:lstStyle/>
          <a:p>
            <a:pPr eaLnBrk="1" hangingPunct="1"/>
            <a:endParaRPr lang="ru-RU" sz="2000" b="1" dirty="0" smtClean="0"/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428604"/>
            <a:ext cx="36116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smtClean="0"/>
              <a:t>Помимо учебной деятельности </a:t>
            </a:r>
            <a:r>
              <a:rPr lang="en-US" sz="2000" b="1" dirty="0" smtClean="0"/>
              <a:t>                      </a:t>
            </a:r>
            <a:r>
              <a:rPr lang="ru-RU" sz="2000" b="1" dirty="0" smtClean="0"/>
              <a:t>я увлекаюсь и творческой.</a:t>
            </a:r>
            <a:endParaRPr lang="ru-RU" sz="2000" dirty="0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5000628" y="260648"/>
            <a:ext cx="2428891" cy="28826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Мне нравятся точные науки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      и каждый год я принимаю участие  во многих школьных  и республиканских олимпиадах  и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конкурсах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1214422"/>
            <a:ext cx="2819142" cy="1588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b="1" dirty="0" smtClean="0"/>
              <a:t>   С девятого класса меня увлёк   такой  жанр эстрады, как  Конферанс – искусство ведущего.                  Я постоянно  веду концерты  в  своей школе, </a:t>
            </a:r>
          </a:p>
        </p:txBody>
      </p:sp>
      <p:pic>
        <p:nvPicPr>
          <p:cNvPr id="5122" name="Picture 2" descr="C:\Users\user\Desktop\конкур ,,ученик года,,\G9EMlfqf_H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974" y="2802549"/>
            <a:ext cx="2128495" cy="386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конкур ,,ученик года,,\сертификаты\Снимок экрана (33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19" y="383953"/>
            <a:ext cx="1454620" cy="196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конкур ,,ученик года,,\сертификаты\Снимок экрана (25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1" y="782547"/>
            <a:ext cx="1791650" cy="250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конкур ,,ученик года,,\сертификаты\Снимок экрана (28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284984"/>
            <a:ext cx="191334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конкур ,,ученик года,,\сертификаты\Снимок экрана (29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802549"/>
            <a:ext cx="1872208" cy="235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конкур ,,ученик года,,\сертификаты\Снимок экрана (30)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962227"/>
            <a:ext cx="1580756" cy="2327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user\Desktop\конкур ,,ученик года,,\сертификаты\Снимок экрана (32)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422" y="4697760"/>
            <a:ext cx="287690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user\Desktop\конкур ,,ученик года,,\сертификаты\Снимок экрана (27)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19" y="2264229"/>
            <a:ext cx="1623239" cy="219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C:\Users\user\Desktop\конкур ,,ученик года,,\сертификаты\Снимок экрана (26)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18" y="4456619"/>
            <a:ext cx="1714481" cy="216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034752"/>
          </a:xfrm>
        </p:spPr>
        <p:txBody>
          <a:bodyPr/>
          <a:lstStyle/>
          <a:p>
            <a:pPr algn="ctr"/>
            <a:r>
              <a:rPr lang="ru-RU" dirty="0" smtClean="0"/>
              <a:t>Мои   </a:t>
            </a:r>
            <a:r>
              <a:rPr lang="ru-RU" dirty="0" err="1" smtClean="0"/>
              <a:t>ОцЕНКИ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6603422"/>
              </p:ext>
            </p:extLst>
          </p:nvPr>
        </p:nvGraphicFramePr>
        <p:xfrm>
          <a:off x="755576" y="1052737"/>
          <a:ext cx="7488832" cy="5431499"/>
        </p:xfrm>
        <a:graphic>
          <a:graphicData uri="http://schemas.openxmlformats.org/drawingml/2006/table">
            <a:tbl>
              <a:tblPr firstRow="1" firstCol="1" bandRow="1"/>
              <a:tblGrid>
                <a:gridCol w="610540"/>
                <a:gridCol w="3925964"/>
                <a:gridCol w="2952328"/>
              </a:tblGrid>
              <a:tr h="6107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Ф.И.О.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полугодие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  <a:r>
                        <a:rPr lang="en-US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Математика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Литература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Английский язык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Татарский язык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Татарская литература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Биология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Химия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Физика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География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Информатика и ИКТ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Обществознание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Физическая культура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История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933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0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Являюсь председателем  школьного                         ученического совета.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конкур ,,ученик года,,\14914693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9"/>
            <a:ext cx="4034408" cy="281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конкур ,,ученик года,,\14914695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80729"/>
            <a:ext cx="3963608" cy="276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конкур ,,ученик года,,\149146955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750042"/>
            <a:ext cx="4968552" cy="302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24" y="142852"/>
            <a:ext cx="4714876" cy="857256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b="1" dirty="0" smtClean="0"/>
              <a:t>Музыка - это прекрасно!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357290" y="500042"/>
            <a:ext cx="3786214" cy="3929091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С  детства  увлекаюсь    музыкой.  Очень люблю  петь.   Пытаюсь  сам сочинять  песни.  Играю на гитаре.  Начиная  с младших  классов  и  до сегодняшнего  дня  я     пою  в  школе   на  всех праздничных  концертах.</a:t>
            </a:r>
          </a:p>
        </p:txBody>
      </p:sp>
      <p:pic>
        <p:nvPicPr>
          <p:cNvPr id="3074" name="Picture 2" descr="C:\Users\user\Desktop\конкур ,,ученик года,,\gC3k6EHGpMA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764704"/>
            <a:ext cx="3672408" cy="330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конкур ,,ученик года,,\Lf2PY--SQI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717032"/>
            <a:ext cx="4968552" cy="295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Я и спорт</a:t>
            </a:r>
            <a:br>
              <a:rPr lang="ru-RU" smtClean="0"/>
            </a:br>
            <a:endParaRPr lang="ru-RU" dirty="0"/>
          </a:p>
        </p:txBody>
      </p:sp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>
          <a:xfrm>
            <a:off x="107505" y="1052736"/>
            <a:ext cx="3547121" cy="29819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Люблю кататься на лыжах. Ведь нет ничего прекрасней пейзажа зимнего леса. Принимаю активное участие      в районных соревнованиях  по данному виду спорта. Занимаюсь баскетболом 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что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немаловажно   в формировании личности                           и укреплении силы духа.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500694" y="2643182"/>
            <a:ext cx="3643306" cy="42148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endParaRPr kumimoji="0" lang="ru-RU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15008" y="2857496"/>
            <a:ext cx="317747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smtClean="0"/>
              <a:t>Я очень  положительно отношусь к спорту.  Особенно мне нравится пулевая стрельба, в связи с тем, что это связано с выбором моей будущей профессии, стать офицером  Вооруженных  Сил России. Неоднократно принимал участие  в районных и республиканских соревнованиях  по  пулевой стрельбе. В  данном  виде спорта  имею  хорошие  результаты</a:t>
            </a:r>
            <a:endParaRPr lang="ru-RU" b="1" dirty="0"/>
          </a:p>
        </p:txBody>
      </p:sp>
      <p:pic>
        <p:nvPicPr>
          <p:cNvPr id="4098" name="Picture 2" descr="C:\Users\user\Desktop\конкур ,,ученик года,,\J00s5ILQjN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1" y="76642"/>
            <a:ext cx="4896544" cy="278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конкур ,,ученик года,,\Screenshot_2017-04-06-09-24-2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996952"/>
            <a:ext cx="1863088" cy="355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конкур ,,ученик года,,\149146906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4034637"/>
            <a:ext cx="3456384" cy="2516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1014" cy="1011222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3528" y="1196752"/>
            <a:ext cx="8496944" cy="5018329"/>
          </a:xfrm>
          <a:noFill/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   Жизнь дается человеку один раз, и необходимо прожить её ярко, активно  с пользой для себя, для семьи и для общества. </a:t>
            </a:r>
          </a:p>
          <a:p>
            <a:pPr marL="0" indent="0" algn="just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   А в дальнейшем, по мере продвижения по этому пути, человеку понадобятся все накопленные знания и практические действия, полученные им с раннего возраста. </a:t>
            </a:r>
          </a:p>
          <a:p>
            <a:pPr marL="0" indent="0" algn="just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   В скором будущем я закончу школу, и перешагну на новую, важную ступень моей жизни. Я уверен, что всё, чем я занимаюсь в школе, поможет мне  правильно поставить себя в новом обществе, занять активную  жизненную позицию и стремиться к успеху. </a:t>
            </a:r>
          </a:p>
          <a:p>
            <a:pPr marL="0" indent="0" algn="just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   Я благодарен  моим родителям, и всем педагогам за то, что они верят в меня, и вкладывают все свои силы в моё воспитание и обучение. Оправдать надежды близких мне людей, и добиться своих целей – это моя главная задача.                        И я точно знаю, что справлюсь с ней!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30008648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572</TotalTime>
  <Words>502</Words>
  <Application>Microsoft Office PowerPoint</Application>
  <PresentationFormat>Экран (4:3)</PresentationFormat>
  <Paragraphs>85</Paragraphs>
  <Slides>9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30008648</vt:lpstr>
      <vt:lpstr>Трек</vt:lpstr>
      <vt:lpstr> Ученик года 2017</vt:lpstr>
      <vt:lpstr>Моя школа</vt:lpstr>
      <vt:lpstr>Мои  ДОСТИЖЕНИЯ </vt:lpstr>
      <vt:lpstr>Презентация PowerPoint</vt:lpstr>
      <vt:lpstr>Мои   ОцЕНКИ</vt:lpstr>
      <vt:lpstr>Презентация PowerPoint</vt:lpstr>
      <vt:lpstr>Музыка - это прекрасно! </vt:lpstr>
      <vt:lpstr>Я и спорт 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– ученик года</dc:title>
  <dc:creator>мария</dc:creator>
  <cp:lastModifiedBy>user</cp:lastModifiedBy>
  <cp:revision>53</cp:revision>
  <dcterms:created xsi:type="dcterms:W3CDTF">2010-03-15T15:29:51Z</dcterms:created>
  <dcterms:modified xsi:type="dcterms:W3CDTF">2017-04-06T17:40:27Z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TC300086481049</vt:lpwstr>
  </property>
</Properties>
</file>